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5" r:id="rId11"/>
    <p:sldId id="266" r:id="rId12"/>
    <p:sldId id="268" r:id="rId13"/>
    <p:sldId id="267" r:id="rId14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28BEC-A576-4C42-A197-46B4EF389F2B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F3EB6-DBAD-4516-AE2F-6413ECB00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19A6F-E8B0-46C3-845E-B897675F48CB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1188"/>
            <a:ext cx="5564188" cy="4189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28484-9EB2-47A0-A1AB-4DDE5F6A98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Prompt students to wave their hands in the air</a:t>
            </a:r>
            <a:r>
              <a:rPr lang="en-US" baseline="0" dirty="0" smtClean="0"/>
              <a:t>.  Teacher:  What do you feel?  What are you feeling?  What would it feel like if there wasn’t any air?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28484-9EB2-47A0-A1AB-4DDE5F6A98A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Hand</a:t>
            </a:r>
            <a:r>
              <a:rPr lang="en-US" baseline="0" dirty="0" smtClean="0"/>
              <a:t> out air pressure worksheet.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28484-9EB2-47A0-A1AB-4DDE5F6A98AD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Teacher: Quickly write</a:t>
            </a:r>
            <a:r>
              <a:rPr lang="en-US" baseline="0" dirty="0" smtClean="0"/>
              <a:t> down the vocabulary we just learned.  Then write a definition below vocabulary:  Air pressure is the pressure applied by the atmosphere.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28484-9EB2-47A0-A1AB-4DDE5F6A98A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2</a:t>
            </a:r>
            <a:r>
              <a:rPr lang="en-US" baseline="0" dirty="0" smtClean="0"/>
              <a:t> minutes of students writing in their notes ask a student to come up and write it on the white board or type it into the computer.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28484-9EB2-47A0-A1AB-4DDE5F6A98AD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Prompt students to</a:t>
            </a:r>
            <a:r>
              <a:rPr lang="en-US" baseline="0" dirty="0" smtClean="0"/>
              <a:t> write into the blanks in their notes.  Have them read the completed sentences to a partner.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28484-9EB2-47A0-A1AB-4DDE5F6A98AD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Prompt</a:t>
            </a:r>
            <a:r>
              <a:rPr lang="en-US" baseline="0" dirty="0" smtClean="0"/>
              <a:t> Students to write their ideas in their notes.  They then share out answers and reasons.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28484-9EB2-47A0-A1AB-4DDE5F6A98AD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a few minutes</a:t>
            </a:r>
            <a:r>
              <a:rPr lang="en-US" baseline="0" dirty="0" smtClean="0"/>
              <a:t> have them compare notes with table group.  Did everyone get the same answer?  Make sure everyone agrees.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28484-9EB2-47A0-A1AB-4DDE5F6A98AD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would the</a:t>
            </a:r>
            <a:r>
              <a:rPr lang="en-US" baseline="0" dirty="0" smtClean="0"/>
              <a:t> air molecules look like?  How does the density of the molecules affect the amount of pressure?  Why would that create nice weather?</a:t>
            </a:r>
          </a:p>
          <a:p>
            <a:r>
              <a:rPr lang="en-US" baseline="0" dirty="0" smtClean="0"/>
              <a:t>Prompt students to write answers in their power point notes.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28484-9EB2-47A0-A1AB-4DDE5F6A98AD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would the</a:t>
            </a:r>
            <a:r>
              <a:rPr lang="en-US" baseline="0" dirty="0" smtClean="0"/>
              <a:t> air molecules look like?  How does the density of the molecules affect the amount of pressure?  Why would that create nice weather?</a:t>
            </a:r>
          </a:p>
          <a:p>
            <a:r>
              <a:rPr lang="en-US" baseline="0" dirty="0" smtClean="0"/>
              <a:t>Prompt students to write answers in their power point notes.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28484-9EB2-47A0-A1AB-4DDE5F6A98AD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 students to</a:t>
            </a:r>
            <a:r>
              <a:rPr lang="en-US" baseline="0" dirty="0" smtClean="0"/>
              <a:t> work with a partner and write their answers in their power point notes.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28484-9EB2-47A0-A1AB-4DDE5F6A98AD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FB6B-C9D3-4762-B62A-EC335FCAFB80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D872-9AC8-4FFC-87D4-089D1E3D7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FB6B-C9D3-4762-B62A-EC335FCAFB80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D872-9AC8-4FFC-87D4-089D1E3D7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FB6B-C9D3-4762-B62A-EC335FCAFB80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D872-9AC8-4FFC-87D4-089D1E3D7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FB6B-C9D3-4762-B62A-EC335FCAFB80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D872-9AC8-4FFC-87D4-089D1E3D7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FB6B-C9D3-4762-B62A-EC335FCAFB80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D872-9AC8-4FFC-87D4-089D1E3D7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FB6B-C9D3-4762-B62A-EC335FCAFB80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D872-9AC8-4FFC-87D4-089D1E3D7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FB6B-C9D3-4762-B62A-EC335FCAFB80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D872-9AC8-4FFC-87D4-089D1E3D7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FB6B-C9D3-4762-B62A-EC335FCAFB80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D872-9AC8-4FFC-87D4-089D1E3D7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FB6B-C9D3-4762-B62A-EC335FCAFB80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D872-9AC8-4FFC-87D4-089D1E3D7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FB6B-C9D3-4762-B62A-EC335FCAFB80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D872-9AC8-4FFC-87D4-089D1E3D7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FB6B-C9D3-4762-B62A-EC335FCAFB80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D872-9AC8-4FFC-87D4-089D1E3D7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DFB6B-C9D3-4762-B62A-EC335FCAFB80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AD872-9AC8-4FFC-87D4-089D1E3D7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Air Pressure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is air pressure? </a:t>
            </a:r>
          </a:p>
          <a:p>
            <a:r>
              <a:rPr lang="en-US" dirty="0" smtClean="0"/>
              <a:t>How does it affect weather?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Cold Air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u="sng" dirty="0" smtClean="0"/>
              <a:t>High Pressure looks like this in weather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Creates</a:t>
            </a:r>
          </a:p>
          <a:p>
            <a:pPr algn="ctr"/>
            <a:r>
              <a:rPr lang="en-US" sz="2800" dirty="0" smtClean="0"/>
              <a:t> </a:t>
            </a:r>
            <a:r>
              <a:rPr lang="en-US" sz="6000" dirty="0">
                <a:solidFill>
                  <a:schemeClr val="tx2">
                    <a:lumMod val="75000"/>
                  </a:schemeClr>
                </a:solidFill>
              </a:rPr>
              <a:t>H</a:t>
            </a:r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</a:rPr>
              <a:t>igh </a:t>
            </a:r>
            <a:r>
              <a:rPr lang="en-US" sz="6000" dirty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</a:rPr>
              <a:t>ressure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Picture 5" descr="sunny-day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2057400"/>
            <a:ext cx="4800600" cy="3657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Down Arrow 6"/>
          <p:cNvSpPr/>
          <p:nvPr/>
        </p:nvSpPr>
        <p:spPr>
          <a:xfrm>
            <a:off x="2133600" y="457200"/>
            <a:ext cx="7620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smtClean="0"/>
              <a:t>Hot Air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u="sng" dirty="0" smtClean="0"/>
              <a:t>Low Pressure looks like this in weather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910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sz="3200" dirty="0" smtClean="0"/>
              <a:t>Creates</a:t>
            </a:r>
          </a:p>
          <a:p>
            <a:pPr algn="ctr"/>
            <a:r>
              <a:rPr lang="en-US" sz="6000" dirty="0" smtClean="0">
                <a:solidFill>
                  <a:srgbClr val="C00000"/>
                </a:solidFill>
              </a:rPr>
              <a:t>Low</a:t>
            </a:r>
          </a:p>
          <a:p>
            <a:pPr algn="ctr"/>
            <a:r>
              <a:rPr lang="en-US" sz="6000" dirty="0" smtClean="0">
                <a:solidFill>
                  <a:srgbClr val="C00000"/>
                </a:solidFill>
              </a:rPr>
              <a:t>Pressure</a:t>
            </a:r>
            <a:endParaRPr lang="en-US" sz="6000" dirty="0">
              <a:solidFill>
                <a:srgbClr val="C00000"/>
              </a:solidFill>
            </a:endParaRPr>
          </a:p>
        </p:txBody>
      </p:sp>
      <p:pic>
        <p:nvPicPr>
          <p:cNvPr id="6" name="Picture 5" descr="storm-team2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1905000"/>
            <a:ext cx="3810000" cy="28575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Up Arrow 6"/>
          <p:cNvSpPr/>
          <p:nvPr/>
        </p:nvSpPr>
        <p:spPr>
          <a:xfrm>
            <a:off x="2362200" y="533400"/>
            <a:ext cx="838200" cy="762000"/>
          </a:xfrm>
          <a:prstGeom prst="up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Turn and Talk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 Pressure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What are its causes and effects?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Low Pressure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What are its causes and effects?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Your Turn!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en-US" dirty="0" smtClean="0"/>
              <a:t>Compare and Contrast</a:t>
            </a:r>
          </a:p>
          <a:p>
            <a:pPr algn="ctr">
              <a:buNone/>
            </a:pPr>
            <a:r>
              <a:rPr lang="en-US" sz="2000" dirty="0" smtClean="0"/>
              <a:t>What is low and high pressure?  What are their causes?  How are they different or the same?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Complete the worksheet.  Make sure you include both diagrams and writing.  Fill out the whole sheet.  It is worth 5 points. </a:t>
            </a:r>
            <a:endParaRPr lang="en-US" sz="2800" dirty="0"/>
          </a:p>
        </p:txBody>
      </p:sp>
      <p:pic>
        <p:nvPicPr>
          <p:cNvPr id="1028" name="Picture 4" descr="C:\Users\lking\AppData\Local\Microsoft\Windows\Temporary Internet Files\Content.IE5\FOLCEFJT\MC90033249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133600"/>
            <a:ext cx="3593333" cy="24384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en-US" dirty="0" smtClean="0"/>
              <a:t>Air Pressure</a:t>
            </a:r>
            <a:endParaRPr lang="en-US" dirty="0"/>
          </a:p>
        </p:txBody>
      </p:sp>
      <p:pic>
        <p:nvPicPr>
          <p:cNvPr id="4" name="Content Placeholder 3" descr="all_around[1]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124200" y="1447800"/>
            <a:ext cx="2895600" cy="5289296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100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Air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Air’s pressure is pretty heavy at sea level.    </a:t>
            </a:r>
          </a:p>
          <a:p>
            <a:pPr algn="ctr">
              <a:buNone/>
            </a:pPr>
            <a:r>
              <a:rPr lang="en-US" dirty="0" smtClean="0"/>
              <a:t>It is equivalent to (like) an elephant balancing on a desk!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elephant%20on%20desk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3124200"/>
            <a:ext cx="3276600" cy="3306388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68054" y="2967335"/>
            <a:ext cx="66078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Air ________________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There is more pressure near the Earth’s surface and less when you go further into the atmosphere. 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atmosDensity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819400"/>
            <a:ext cx="5334000" cy="39116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28600" y="609599"/>
            <a:ext cx="922020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Quick!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</a:p>
          <a:p>
            <a:pPr algn="ctr"/>
            <a:endParaRPr lang="en-US" sz="54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What is atmosphere?</a:t>
            </a:r>
          </a:p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Turn and Talk and write it</a:t>
            </a:r>
          </a:p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Atmosphere is _____________.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ountain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61000" y="4038600"/>
            <a:ext cx="3149600" cy="2362200"/>
          </a:xfrm>
          <a:prstGeom prst="rect">
            <a:avLst/>
          </a:prstGeom>
        </p:spPr>
      </p:pic>
      <p:pic>
        <p:nvPicPr>
          <p:cNvPr id="7" name="Picture 6" descr="DeathValleySeaLevel[1]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3886200"/>
            <a:ext cx="3449320" cy="2586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Pressure is like blankets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pPr>
              <a:buNone/>
            </a:pPr>
            <a:r>
              <a:rPr lang="en-US" sz="2400" dirty="0" smtClean="0"/>
              <a:t>When you’re at sea level it’s like you’re under ______ of blankets.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  <a:ln>
            <a:solidFill>
              <a:srgbClr val="FFFF0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pPr>
              <a:buNone/>
            </a:pPr>
            <a:r>
              <a:rPr lang="en-US" sz="2400" dirty="0" smtClean="0"/>
              <a:t>When you’re on a tall mountain it’s like you’re under ________ blankets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11168021_455c9916dd[1]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09800" y="2438400"/>
            <a:ext cx="2133600" cy="1600200"/>
          </a:xfrm>
          <a:prstGeom prst="rect">
            <a:avLst/>
          </a:prstGeom>
        </p:spPr>
      </p:pic>
      <p:pic>
        <p:nvPicPr>
          <p:cNvPr id="6" name="Picture 5" descr="dog-under-blanket[1]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00600" y="2895600"/>
            <a:ext cx="2209800" cy="1723644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Write!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is air pressure higher?  On a mountain or near the beach? Why?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929773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What do you remember about </a:t>
            </a:r>
          </a:p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Hot and Cold air?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590800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Draw a picture here </a:t>
            </a:r>
            <a:endParaRPr lang="en-US" sz="3200" dirty="0"/>
          </a:p>
        </p:txBody>
      </p:sp>
      <p:sp>
        <p:nvSpPr>
          <p:cNvPr id="4" name="Down Arrow 3"/>
          <p:cNvSpPr/>
          <p:nvPr/>
        </p:nvSpPr>
        <p:spPr>
          <a:xfrm>
            <a:off x="4343400" y="2590800"/>
            <a:ext cx="7620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503</Words>
  <Application>Microsoft Office PowerPoint</Application>
  <PresentationFormat>On-screen Show (4:3)</PresentationFormat>
  <Paragraphs>67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Air Pressure</vt:lpstr>
      <vt:lpstr>Air Pressure</vt:lpstr>
      <vt:lpstr>Air Pressure</vt:lpstr>
      <vt:lpstr>Slide 4</vt:lpstr>
      <vt:lpstr>Air Pressure</vt:lpstr>
      <vt:lpstr>Slide 6</vt:lpstr>
      <vt:lpstr>Air Pressure is like blankets</vt:lpstr>
      <vt:lpstr>Quick Write!</vt:lpstr>
      <vt:lpstr>Slide 9</vt:lpstr>
      <vt:lpstr>Cold Air </vt:lpstr>
      <vt:lpstr>Hot Air</vt:lpstr>
      <vt:lpstr>Turn and Talk</vt:lpstr>
      <vt:lpstr>Your Turn!</vt:lpstr>
    </vt:vector>
  </TitlesOfParts>
  <Company>Aspire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Pressure</dc:title>
  <dc:creator>lking</dc:creator>
  <cp:lastModifiedBy>lking</cp:lastModifiedBy>
  <cp:revision>21</cp:revision>
  <dcterms:created xsi:type="dcterms:W3CDTF">2010-09-07T00:03:21Z</dcterms:created>
  <dcterms:modified xsi:type="dcterms:W3CDTF">2011-03-10T15:36:54Z</dcterms:modified>
</cp:coreProperties>
</file>